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0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2506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25062019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47" y="752475"/>
            <a:ext cx="5448129" cy="53530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747" y="439000"/>
            <a:ext cx="5279703" cy="6251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FAC9402-829D-4D70-A022-603298F4B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47" y="439000"/>
            <a:ext cx="5279703" cy="6251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2631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142</cp:revision>
  <dcterms:created xsi:type="dcterms:W3CDTF">2019-04-05T05:52:12Z</dcterms:created>
  <dcterms:modified xsi:type="dcterms:W3CDTF">2019-08-25T08:30:30Z</dcterms:modified>
</cp:coreProperties>
</file>