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25092019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</a:t>
            </a:r>
            <a:r>
              <a:rPr lang="en-IN" sz="1400" b="1" i="1">
                <a:latin typeface="Arial" pitchFamily="34" charset="0"/>
                <a:cs typeface="Arial" pitchFamily="34" charset="0"/>
              </a:rPr>
              <a:t>Includes Day1(26092016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>
                <a:latin typeface="Arial" pitchFamily="34" charset="0"/>
                <a:cs typeface="Arial" pitchFamily="34" charset="0"/>
              </a:rPr>
              <a:t>and Day2(27092019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3CE431-3B1B-49CC-A163-FD586782E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9880" y="1066800"/>
            <a:ext cx="4606913" cy="452651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6AC75B-984A-421A-BCCC-5E1D79B582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0" y="1126312"/>
            <a:ext cx="5105400" cy="452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1"/>
            <a:ext cx="5447886" cy="620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1"/>
            <a:ext cx="5447886" cy="620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8445" y="530169"/>
            <a:ext cx="5353041" cy="609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6" y="499610"/>
            <a:ext cx="5172160" cy="292044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5637" y="3496261"/>
            <a:ext cx="3128955" cy="3209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3188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216</cp:revision>
  <dcterms:created xsi:type="dcterms:W3CDTF">2019-04-05T05:52:12Z</dcterms:created>
  <dcterms:modified xsi:type="dcterms:W3CDTF">2019-09-28T01:20:17Z</dcterms:modified>
</cp:coreProperties>
</file>