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46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25-10-2019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2510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25102019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583928"/>
            <a:ext cx="5765066" cy="566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7" y="457204"/>
            <a:ext cx="5212981" cy="61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6" y="457204"/>
            <a:ext cx="5212981" cy="61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4659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256</cp:revision>
  <dcterms:created xsi:type="dcterms:W3CDTF">2019-04-05T05:52:12Z</dcterms:created>
  <dcterms:modified xsi:type="dcterms:W3CDTF">2019-10-25T07:18:25Z</dcterms:modified>
</cp:coreProperties>
</file>