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63" r:id="rId2"/>
    <p:sldId id="256" r:id="rId3"/>
    <p:sldId id="257" r:id="rId4"/>
    <p:sldId id="264" r:id="rId5"/>
    <p:sldId id="269" r:id="rId6"/>
    <p:sldId id="270" r:id="rId7"/>
    <p:sldId id="267" r:id="rId8"/>
    <p:sldId id="26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10" y="-3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4/26/2019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26-04-2019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26-04-2019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26-04-2019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26-04-2019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26-04-2019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26-04-2019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26-04-2019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26-04-2019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26-04-2019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26-04-2019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26-04-2019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26-04-2019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19400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26042019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4572000"/>
            <a:ext cx="8352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b="1" i="1" dirty="0">
                <a:latin typeface="Arial" pitchFamily="34" charset="0"/>
                <a:cs typeface="Arial" pitchFamily="34" charset="0"/>
              </a:rPr>
              <a:t>Note: Includes both Day1 (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26042019</a:t>
            </a:r>
            <a:r>
              <a:rPr lang="en-IN" sz="1400" b="1" i="1" dirty="0">
                <a:latin typeface="Arial" pitchFamily="34" charset="0"/>
                <a:cs typeface="Arial" pitchFamily="34" charset="0"/>
              </a:rPr>
              <a:t>) and 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Day2(27042019</a:t>
            </a:r>
            <a:r>
              <a:rPr lang="en-IN" sz="1400" b="1" i="1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err="1">
                <a:latin typeface="Arial" pitchFamily="34" charset="0"/>
                <a:cs typeface="Arial" pitchFamily="34" charset="0"/>
              </a:rPr>
              <a:t>hr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 Accumulated Total Lightning Flash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Counts</a:t>
            </a:r>
            <a:endParaRPr lang="en-IN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87868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E6E13A4A-97FA-408A-B418-5B0E2424E040}"/>
              </a:ext>
            </a:extLst>
          </p:cNvPr>
          <p:cNvGrpSpPr/>
          <p:nvPr/>
        </p:nvGrpSpPr>
        <p:grpSpPr>
          <a:xfrm>
            <a:off x="435692" y="1066800"/>
            <a:ext cx="8348814" cy="4505323"/>
            <a:chOff x="435692" y="1066800"/>
            <a:chExt cx="8348814" cy="450532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A0433314-D8C0-430D-AEF0-E7A7F0D220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692" y="1066800"/>
              <a:ext cx="4593506" cy="4505323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ACFDB65C-F699-4EC3-A4A6-3FE29A12B8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1000" y="1066800"/>
              <a:ext cx="4593506" cy="45053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FAC9402-829D-4D70-A022-603298F4B0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073" y="474817"/>
            <a:ext cx="5957810" cy="615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FAC9402-829D-4D70-A022-603298F4B0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074" y="474817"/>
            <a:ext cx="5957810" cy="615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6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FAC9402-829D-4D70-A022-603298F4B0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073" y="474817"/>
            <a:ext cx="5957809" cy="615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70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F936EEC-2A1B-4E81-BF16-D350BC371C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1" y="453145"/>
            <a:ext cx="5791197" cy="29699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BBC70C0-2572-4630-9693-ED8547F1D1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501144"/>
            <a:ext cx="3124200" cy="320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37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2350</TotalTime>
  <Words>160</Words>
  <Application>Microsoft Office PowerPoint</Application>
  <PresentationFormat>On-screen Show (4:3)</PresentationFormat>
  <Paragraphs>19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Greeshma</cp:lastModifiedBy>
  <cp:revision>118</cp:revision>
  <dcterms:created xsi:type="dcterms:W3CDTF">2019-04-05T05:52:12Z</dcterms:created>
  <dcterms:modified xsi:type="dcterms:W3CDTF">2019-04-26T10:40:24Z</dcterms:modified>
</cp:coreProperties>
</file>