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Day1(27082016) and Day2(28082019)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3" cy="4526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7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7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42" cy="60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5" y="499610"/>
            <a:ext cx="5172162" cy="29204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5" cy="32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3123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215</cp:revision>
  <dcterms:created xsi:type="dcterms:W3CDTF">2019-04-05T05:52:12Z</dcterms:created>
  <dcterms:modified xsi:type="dcterms:W3CDTF">2019-08-27T00:38:49Z</dcterms:modified>
</cp:coreProperties>
</file>