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6" r:id="rId7"/>
    <p:sldId id="269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27042019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Day1(28042019) and Day2(29042019)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2306F87-4CA1-4524-BF10-F6010FB923FB}"/>
              </a:ext>
            </a:extLst>
          </p:cNvPr>
          <p:cNvGrpSpPr/>
          <p:nvPr/>
        </p:nvGrpSpPr>
        <p:grpSpPr>
          <a:xfrm>
            <a:off x="277863" y="902475"/>
            <a:ext cx="8637537" cy="4660125"/>
            <a:chOff x="277863" y="902475"/>
            <a:chExt cx="8637537" cy="466012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0FEABB9A-9486-4AFB-88CB-5F7CAE667E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863" y="902475"/>
              <a:ext cx="4751337" cy="46601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BAA2FFF-EA4F-487D-9895-5D47BFECCAF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4063" y="902475"/>
              <a:ext cx="4751337" cy="46601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A374F6-5AE9-4B0E-BFA9-022AAEF27A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64890"/>
            <a:ext cx="6010121" cy="616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73441E-D08D-4120-957D-93C7879652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302" y="457200"/>
            <a:ext cx="6017619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C88CCE-D5E5-4648-A8E3-227C81DA3F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754" y="457200"/>
            <a:ext cx="6015846" cy="617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262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8D7934-EBB2-494F-8E28-A5D67DA420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57200"/>
            <a:ext cx="6091911" cy="3124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826628-7440-4D81-A63B-494BA9FFCB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638" y="3652576"/>
            <a:ext cx="2976562" cy="305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2525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139</cp:revision>
  <dcterms:created xsi:type="dcterms:W3CDTF">2019-04-05T05:52:12Z</dcterms:created>
  <dcterms:modified xsi:type="dcterms:W3CDTF">2019-04-28T02:02:19Z</dcterms:modified>
</cp:coreProperties>
</file>