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6" r:id="rId7"/>
    <p:sldId id="269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29-04-2019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28042019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Day1(29042019) and Day2(30042019)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EDC6A05-2DC8-45C4-8005-75A5DAC6F54B}"/>
              </a:ext>
            </a:extLst>
          </p:cNvPr>
          <p:cNvGrpSpPr/>
          <p:nvPr/>
        </p:nvGrpSpPr>
        <p:grpSpPr>
          <a:xfrm>
            <a:off x="397688" y="1094737"/>
            <a:ext cx="8517712" cy="4467863"/>
            <a:chOff x="397688" y="1094737"/>
            <a:chExt cx="8517712" cy="4467863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B539E65-5888-4C0B-9FE2-D64FA69D1C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688" y="1094737"/>
              <a:ext cx="4555312" cy="4467863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D84CC824-ABEA-4E43-8205-166423E1400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0088" y="1094737"/>
              <a:ext cx="4555312" cy="446786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1D12F4-AB93-4AD6-B02E-2AE27D37BF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57200"/>
            <a:ext cx="5943327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8A55D1-5E6C-4134-9769-73BC0B4A42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60975"/>
            <a:ext cx="6013938" cy="616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C6F3A5-A9EF-44AF-8450-45204EAD0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68805"/>
            <a:ext cx="6006304" cy="616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262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FB82E5-686D-48D0-BA3D-76EF82422F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834" y="505926"/>
            <a:ext cx="5699732" cy="292307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ADA2C3C-3833-4126-93C5-A10129F5D1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509962"/>
            <a:ext cx="3041313" cy="311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2568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143</cp:revision>
  <dcterms:created xsi:type="dcterms:W3CDTF">2019-04-05T05:52:12Z</dcterms:created>
  <dcterms:modified xsi:type="dcterms:W3CDTF">2019-04-29T01:43:50Z</dcterms:modified>
</cp:coreProperties>
</file>