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28082019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Day1(29082016) and Day2(30082019)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12" cy="45265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1"/>
            <a:ext cx="5447886" cy="62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1"/>
            <a:ext cx="5447886" cy="62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69"/>
            <a:ext cx="5353041" cy="609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6" y="499610"/>
            <a:ext cx="5172160" cy="29204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54" cy="320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3128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217</cp:revision>
  <dcterms:created xsi:type="dcterms:W3CDTF">2019-04-05T05:52:12Z</dcterms:created>
  <dcterms:modified xsi:type="dcterms:W3CDTF">2019-08-29T01:01:19Z</dcterms:modified>
</cp:coreProperties>
</file>