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9" r:id="rId6"/>
    <p:sldId id="270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29042019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both 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29042019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 and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Day2(30042019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Counts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6E13A4A-97FA-408A-B418-5B0E2424E040}"/>
              </a:ext>
            </a:extLst>
          </p:cNvPr>
          <p:cNvGrpSpPr/>
          <p:nvPr/>
        </p:nvGrpSpPr>
        <p:grpSpPr>
          <a:xfrm>
            <a:off x="435692" y="1066800"/>
            <a:ext cx="8348814" cy="4505323"/>
            <a:chOff x="435692" y="1066800"/>
            <a:chExt cx="8348814" cy="4505323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0433314-D8C0-430D-AEF0-E7A7F0D2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" y="1066800"/>
              <a:ext cx="4593506" cy="450532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CFDB65C-F699-4EC3-A4A6-3FE29A12B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066800"/>
              <a:ext cx="4593506" cy="4505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5" y="474817"/>
            <a:ext cx="5401627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5" y="474817"/>
            <a:ext cx="5401627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5" y="474817"/>
            <a:ext cx="5401626" cy="61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42052" y="453145"/>
            <a:ext cx="5259894" cy="6252453"/>
            <a:chOff x="1942052" y="453145"/>
            <a:chExt cx="5259894" cy="6252453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F936EEC-2A1B-4E81-BF16-D350BC371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052" y="453145"/>
              <a:ext cx="5259894" cy="29699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BBC70C0-2572-4630-9693-ED8547F1D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3501144"/>
              <a:ext cx="3124200" cy="3204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3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2353</TotalTime>
  <Words>160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122</cp:revision>
  <dcterms:created xsi:type="dcterms:W3CDTF">2019-04-05T05:52:12Z</dcterms:created>
  <dcterms:modified xsi:type="dcterms:W3CDTF">2019-04-29T08:13:22Z</dcterms:modified>
</cp:coreProperties>
</file>