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Day1(30062019) and Day2(01072019)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DB579F-0689-489D-BA8F-BA354E6CA47E}"/>
              </a:ext>
            </a:extLst>
          </p:cNvPr>
          <p:cNvGrpSpPr/>
          <p:nvPr/>
        </p:nvGrpSpPr>
        <p:grpSpPr>
          <a:xfrm>
            <a:off x="304800" y="1430875"/>
            <a:ext cx="8382000" cy="4391400"/>
            <a:chOff x="304800" y="1430875"/>
            <a:chExt cx="8382000" cy="4391400"/>
          </a:xfrm>
        </p:grpSpPr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DD68550F-732E-4AED-A2D1-21EDD7411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430875"/>
              <a:ext cx="4402912" cy="4326072"/>
            </a:xfrm>
            <a:prstGeom prst="rect">
              <a:avLst/>
            </a:prstGeom>
          </p:spPr>
        </p:pic>
        <p:pic>
          <p:nvPicPr>
            <p:cNvPr id="13" name="Picture 12" descr="A close up of a map&#10;&#10;Description automatically generated">
              <a:extLst>
                <a:ext uri="{FF2B5EF4-FFF2-40B4-BE49-F238E27FC236}">
                  <a16:creationId xmlns:a16="http://schemas.microsoft.com/office/drawing/2014/main" id="{B50A53CD-77D7-4FEE-A69A-3FEA56F2C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800" y="1430875"/>
              <a:ext cx="4953000" cy="4391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9DFBFE4A-2D82-4B18-8625-0EE1F6073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08924"/>
            <a:ext cx="5371694" cy="612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FFD7CFF6-0147-4C8A-A38A-0174EE16A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4C600618-DEDD-427F-A12D-C43B526BB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98302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67BFB2A-D6B4-4C83-9077-735B6B8937E2}"/>
              </a:ext>
            </a:extLst>
          </p:cNvPr>
          <p:cNvGrpSpPr/>
          <p:nvPr/>
        </p:nvGrpSpPr>
        <p:grpSpPr>
          <a:xfrm>
            <a:off x="2013798" y="504799"/>
            <a:ext cx="5301402" cy="6200801"/>
            <a:chOff x="2013798" y="504799"/>
            <a:chExt cx="5301402" cy="6200801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FBD5F15F-0B1C-4208-A4CD-FD264D033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3798" y="504799"/>
              <a:ext cx="5301402" cy="2993418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ACB14DF9-B786-4DE9-8F39-697954FFB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200" y="3574417"/>
              <a:ext cx="3052763" cy="3131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3030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190</cp:revision>
  <dcterms:created xsi:type="dcterms:W3CDTF">2019-04-05T05:52:12Z</dcterms:created>
  <dcterms:modified xsi:type="dcterms:W3CDTF">2019-06-30T02:06:46Z</dcterms:modified>
</cp:coreProperties>
</file>