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71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29-07-2019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2907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29072019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747712"/>
            <a:ext cx="54578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5447894" cy="620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5447894" cy="620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3820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acer</cp:lastModifiedBy>
  <cp:revision>223</cp:revision>
  <dcterms:created xsi:type="dcterms:W3CDTF">2019-04-05T05:52:12Z</dcterms:created>
  <dcterms:modified xsi:type="dcterms:W3CDTF">2019-07-29T07:30:02Z</dcterms:modified>
</cp:coreProperties>
</file>