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03-01-2020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02012020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Day1(03012020)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Day2(04012020)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0" y="1066800"/>
            <a:ext cx="4606886" cy="45264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59" cy="62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5"/>
            <a:ext cx="5447859" cy="6207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751" y="483629"/>
            <a:ext cx="5488709" cy="625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27" y="499610"/>
            <a:ext cx="5172112" cy="292041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496261"/>
            <a:ext cx="3128928" cy="320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3346</TotalTime>
  <Words>154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acer</cp:lastModifiedBy>
  <cp:revision>270</cp:revision>
  <dcterms:created xsi:type="dcterms:W3CDTF">2019-04-05T05:52:12Z</dcterms:created>
  <dcterms:modified xsi:type="dcterms:W3CDTF">2020-01-03T05:39:20Z</dcterms:modified>
</cp:coreProperties>
</file>