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6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02-Oct-20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6"/>
            <a:ext cx="5305510" cy="60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5181598" cy="61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5"/>
            <a:ext cx="5307866" cy="62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7111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454</cp:revision>
  <dcterms:created xsi:type="dcterms:W3CDTF">2019-04-05T05:52:12Z</dcterms:created>
  <dcterms:modified xsi:type="dcterms:W3CDTF">2020-10-02T07:38:18Z</dcterms:modified>
</cp:coreProperties>
</file>