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5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03012020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69" cy="56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4"/>
            <a:ext cx="5212983" cy="61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4"/>
            <a:ext cx="5212983" cy="61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4620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252</cp:revision>
  <dcterms:created xsi:type="dcterms:W3CDTF">2019-04-05T05:52:12Z</dcterms:created>
  <dcterms:modified xsi:type="dcterms:W3CDTF">2020-01-03T10:15:49Z</dcterms:modified>
</cp:coreProperties>
</file>