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04032020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615" y="558252"/>
            <a:ext cx="5328385" cy="523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69"/>
            <a:ext cx="5016587" cy="593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69"/>
            <a:ext cx="5016587" cy="593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4629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256</cp:revision>
  <dcterms:created xsi:type="dcterms:W3CDTF">2019-04-05T05:52:12Z</dcterms:created>
  <dcterms:modified xsi:type="dcterms:W3CDTF">2020-03-04T09:24:12Z</dcterms:modified>
</cp:coreProperties>
</file>