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04-Jul-20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0"/>
            <a:ext cx="5305549" cy="60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3"/>
            <a:ext cx="5016537" cy="593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9"/>
            <a:ext cx="5016537" cy="593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6830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374</cp:revision>
  <dcterms:created xsi:type="dcterms:W3CDTF">2019-04-05T05:52:12Z</dcterms:created>
  <dcterms:modified xsi:type="dcterms:W3CDTF">2020-07-04T08:06:07Z</dcterms:modified>
</cp:coreProperties>
</file>