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04-Nov-20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04112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8"/>
            <a:ext cx="5305497" cy="6095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3"/>
            <a:ext cx="5181586" cy="6134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7"/>
            <a:ext cx="5307853" cy="6284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7318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481</cp:revision>
  <dcterms:created xsi:type="dcterms:W3CDTF">2019-04-05T05:52:12Z</dcterms:created>
  <dcterms:modified xsi:type="dcterms:W3CDTF">2020-11-04T07:58:51Z</dcterms:modified>
</cp:coreProperties>
</file>