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06-05-2020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06-05-2020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06-05-2020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06-05-2020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06052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1496" y="609603"/>
            <a:ext cx="5305571" cy="609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7334" y="573474"/>
            <a:ext cx="5016559" cy="593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7333" y="573474"/>
            <a:ext cx="5016559" cy="593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5305</TotalTime>
  <Words>129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327</cp:revision>
  <dcterms:created xsi:type="dcterms:W3CDTF">2019-04-05T05:52:12Z</dcterms:created>
  <dcterms:modified xsi:type="dcterms:W3CDTF">2020-05-06T06:39:26Z</dcterms:modified>
</cp:coreProperties>
</file>