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08052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70" cy="60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5"/>
            <a:ext cx="5016558" cy="59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5"/>
            <a:ext cx="5016558" cy="59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5307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329</cp:revision>
  <dcterms:created xsi:type="dcterms:W3CDTF">2019-04-05T05:52:12Z</dcterms:created>
  <dcterms:modified xsi:type="dcterms:W3CDTF">2020-05-08T07:11:28Z</dcterms:modified>
</cp:coreProperties>
</file>