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Day1(11082020) and Day2(12082020)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1" cy="45077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0" cy="4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7" cy="616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2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2" cy="62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8" y="533400"/>
            <a:ext cx="5242570" cy="29601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5" cy="3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182</cp:revision>
  <dcterms:created xsi:type="dcterms:W3CDTF">2019-04-05T05:52:12Z</dcterms:created>
  <dcterms:modified xsi:type="dcterms:W3CDTF">2020-08-11T02:29:51Z</dcterms:modified>
</cp:coreProperties>
</file>