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74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12-Jun-20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12-06-2020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12-06-2020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12-06-2020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12-06-2020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12-06-2020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12-06-2020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12-06-2020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12062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496" y="609605"/>
            <a:ext cx="5305558" cy="609597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334" y="533401"/>
            <a:ext cx="5016546" cy="59395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333" y="573477"/>
            <a:ext cx="5016546" cy="59395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6661</TotalTime>
  <Words>127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354</cp:revision>
  <dcterms:created xsi:type="dcterms:W3CDTF">2019-04-05T05:52:12Z</dcterms:created>
  <dcterms:modified xsi:type="dcterms:W3CDTF">2020-06-12T08:37:43Z</dcterms:modified>
</cp:coreProperties>
</file>