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780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13032020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1"/>
            <a:ext cx="4556556" cy="52353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0"/>
            <a:ext cx="5016584" cy="59396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0"/>
            <a:ext cx="5016584" cy="59396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4747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265</cp:revision>
  <dcterms:created xsi:type="dcterms:W3CDTF">2019-04-05T05:52:12Z</dcterms:created>
  <dcterms:modified xsi:type="dcterms:W3CDTF">2020-03-13T07:00:48Z</dcterms:modified>
</cp:coreProperties>
</file>