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81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2" cy="52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2"/>
            <a:ext cx="5016570" cy="59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2"/>
            <a:ext cx="5016570" cy="59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301</cp:revision>
  <dcterms:created xsi:type="dcterms:W3CDTF">2019-04-05T05:52:12Z</dcterms:created>
  <dcterms:modified xsi:type="dcterms:W3CDTF">2020-04-13T06:35:58Z</dcterms:modified>
</cp:coreProperties>
</file>