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16052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496" y="609603"/>
            <a:ext cx="5305568" cy="60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4" y="573475"/>
            <a:ext cx="5016556" cy="593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3" y="573475"/>
            <a:ext cx="5016556" cy="593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5321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334</cp:revision>
  <dcterms:created xsi:type="dcterms:W3CDTF">2019-04-05T05:52:12Z</dcterms:created>
  <dcterms:modified xsi:type="dcterms:W3CDTF">2020-05-16T07:17:51Z</dcterms:modified>
</cp:coreProperties>
</file>