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Day1(17092020)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8"/>
            <a:ext cx="4910938" cy="564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6804" y="460978"/>
            <a:ext cx="5206494" cy="616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749" y="457203"/>
            <a:ext cx="5393559" cy="62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2768</TotalTime>
  <Words>128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191</cp:revision>
  <dcterms:created xsi:type="dcterms:W3CDTF">2019-04-05T05:52:12Z</dcterms:created>
  <dcterms:modified xsi:type="dcterms:W3CDTF">2020-09-17T03:07:06Z</dcterms:modified>
</cp:coreProperties>
</file>