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18-Nov-20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09"/>
            <a:ext cx="5305489" cy="60958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4"/>
            <a:ext cx="5181578" cy="61349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89"/>
            <a:ext cx="5307846" cy="628448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7333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497</cp:revision>
  <dcterms:created xsi:type="dcterms:W3CDTF">2019-04-05T05:52:12Z</dcterms:created>
  <dcterms:modified xsi:type="dcterms:W3CDTF">2020-11-18T08:42:34Z</dcterms:modified>
</cp:coreProperties>
</file>