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18-Dec-20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18-12-2020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18122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1"/>
            <a:ext cx="5305478" cy="609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1"/>
            <a:ext cx="5181567" cy="613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91"/>
            <a:ext cx="5307834" cy="6284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7343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521</cp:revision>
  <dcterms:created xsi:type="dcterms:W3CDTF">2019-04-05T05:52:12Z</dcterms:created>
  <dcterms:modified xsi:type="dcterms:W3CDTF">2020-12-18T06:42:31Z</dcterms:modified>
</cp:coreProperties>
</file>