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21-Jul-20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1"/>
            <a:ext cx="5305540" cy="6095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4"/>
            <a:ext cx="5016528" cy="5939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0"/>
            <a:ext cx="5016528" cy="5939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6993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391</cp:revision>
  <dcterms:created xsi:type="dcterms:W3CDTF">2019-04-05T05:52:12Z</dcterms:created>
  <dcterms:modified xsi:type="dcterms:W3CDTF">2020-07-21T07:01:47Z</dcterms:modified>
</cp:coreProperties>
</file>