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26-07-2020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26-07-2020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26-07-2020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25072020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Day1(26072020)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762000"/>
            <a:ext cx="4903961" cy="563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0" cy="616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5" cy="624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5" cy="624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2727</TotalTime>
  <Words>141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176</cp:revision>
  <dcterms:created xsi:type="dcterms:W3CDTF">2019-04-05T05:52:12Z</dcterms:created>
  <dcterms:modified xsi:type="dcterms:W3CDTF">2020-07-26T03:33:33Z</dcterms:modified>
</cp:coreProperties>
</file>