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28-Apr-20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28-04-2020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28-04-2020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28-04-2020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28-04-2020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28-04-2020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28042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2"/>
            <a:ext cx="5305574" cy="609599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73474"/>
            <a:ext cx="5016563" cy="59396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74"/>
            <a:ext cx="5016563" cy="59396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5263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318</cp:revision>
  <dcterms:created xsi:type="dcterms:W3CDTF">2019-04-05T05:52:12Z</dcterms:created>
  <dcterms:modified xsi:type="dcterms:W3CDTF">2020-04-28T07:27:52Z</dcterms:modified>
</cp:coreProperties>
</file>