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01-04-2021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01042021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22002"/>
            <a:ext cx="5305457" cy="6071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77931"/>
            <a:ext cx="5181545" cy="609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840" y="484944"/>
            <a:ext cx="5235333" cy="615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7695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568</cp:revision>
  <dcterms:created xsi:type="dcterms:W3CDTF">2019-04-05T05:52:12Z</dcterms:created>
  <dcterms:modified xsi:type="dcterms:W3CDTF">2021-04-01T06:35:26Z</dcterms:modified>
</cp:coreProperties>
</file>