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02012021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1"/>
            <a:ext cx="5305474" cy="609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1205" y="572766"/>
            <a:ext cx="4986353" cy="590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3584" y="539472"/>
            <a:ext cx="5107863" cy="604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7359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529</cp:revision>
  <dcterms:created xsi:type="dcterms:W3CDTF">2019-04-05T05:52:12Z</dcterms:created>
  <dcterms:modified xsi:type="dcterms:W3CDTF">2021-01-02T08:03:12Z</dcterms:modified>
</cp:coreProperties>
</file>