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6"/>
            <a:ext cx="5283872" cy="6046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18" cy="6052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1" cy="6115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8342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604</cp:revision>
  <dcterms:created xsi:type="dcterms:W3CDTF">2019-04-05T05:52:12Z</dcterms:created>
  <dcterms:modified xsi:type="dcterms:W3CDTF">2021-05-02T07:39:03Z</dcterms:modified>
</cp:coreProperties>
</file>