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03-Feb-21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66" cy="60958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55" cy="61349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1"/>
            <a:ext cx="5235342" cy="61986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7505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546</cp:revision>
  <dcterms:created xsi:type="dcterms:W3CDTF">2019-04-05T05:52:12Z</dcterms:created>
  <dcterms:modified xsi:type="dcterms:W3CDTF">2021-02-03T06:58:02Z</dcterms:modified>
</cp:coreProperties>
</file>