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05-07-2021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05-07-2021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05-07-2021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0407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Day1(05072021) and Day2(06072021)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12" cy="45076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7"/>
            <a:ext cx="3920285" cy="4504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5"/>
            <a:ext cx="5491285" cy="625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10"/>
            <a:ext cx="5478866" cy="624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10"/>
            <a:ext cx="5478866" cy="624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19" y="533400"/>
            <a:ext cx="5242473" cy="29601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2"/>
            <a:ext cx="2900332" cy="297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3092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298</cp:revision>
  <dcterms:created xsi:type="dcterms:W3CDTF">2019-04-05T05:52:12Z</dcterms:created>
  <dcterms:modified xsi:type="dcterms:W3CDTF">2021-07-05T01:57:10Z</dcterms:modified>
</cp:coreProperties>
</file>