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05012021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2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05" y="572766"/>
            <a:ext cx="4986352" cy="590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84" y="539472"/>
            <a:ext cx="5107862" cy="60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532</cp:revision>
  <dcterms:created xsi:type="dcterms:W3CDTF">2019-04-05T05:52:12Z</dcterms:created>
  <dcterms:modified xsi:type="dcterms:W3CDTF">2021-01-05T07:15:18Z</dcterms:modified>
</cp:coreProperties>
</file>