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264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05-Mar-21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05-03-2021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05-03-2021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05-03-2021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05-03-2021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05-03-2021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05-03-2021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05-03-2021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05032021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983" y="634343"/>
            <a:ext cx="5283895" cy="6046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105" y="498516"/>
            <a:ext cx="5146541" cy="6052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7527" y="505744"/>
            <a:ext cx="5199964" cy="6115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7515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555</cp:revision>
  <dcterms:created xsi:type="dcterms:W3CDTF">2019-04-05T05:52:12Z</dcterms:created>
  <dcterms:modified xsi:type="dcterms:W3CDTF">2021-03-05T07:20:53Z</dcterms:modified>
</cp:coreProperties>
</file>