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05-10-2021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05-10-2021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05-10-2021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05-10-2021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05-10-2021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05-10-2021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05-10-2021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05102021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0088" y="659273"/>
            <a:ext cx="5283816" cy="604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3600" y="577116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4939" y="472124"/>
            <a:ext cx="5199885" cy="61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8782</TotalTime>
  <Words>128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 Kanchibhotla</cp:lastModifiedBy>
  <cp:revision>723</cp:revision>
  <dcterms:created xsi:type="dcterms:W3CDTF">2019-04-05T05:52:12Z</dcterms:created>
  <dcterms:modified xsi:type="dcterms:W3CDTF">2021-10-05T07:39:43Z</dcterms:modified>
</cp:coreProperties>
</file>