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Day1(03122021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Day2(04122021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7" cy="45076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3"/>
            <a:ext cx="3920244" cy="450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22383"/>
            <a:ext cx="5491244" cy="625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63056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1" y="545071"/>
            <a:ext cx="5242400" cy="2960103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62" cy="289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3604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386</cp:revision>
  <dcterms:created xsi:type="dcterms:W3CDTF">2019-04-05T05:52:12Z</dcterms:created>
  <dcterms:modified xsi:type="dcterms:W3CDTF">2021-12-06T03:56:31Z</dcterms:modified>
</cp:coreProperties>
</file>