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0707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Day1(08072021) and Day2(09072021)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1" cy="45076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4" cy="450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4" cy="62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5" cy="62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5" cy="62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0" y="533400"/>
            <a:ext cx="5242471" cy="2960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1" cy="29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300</cp:revision>
  <dcterms:created xsi:type="dcterms:W3CDTF">2019-04-05T05:52:12Z</dcterms:created>
  <dcterms:modified xsi:type="dcterms:W3CDTF">2021-07-08T02:59:08Z</dcterms:modified>
</cp:coreProperties>
</file>