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264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09-May-21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09-05-2021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09-05-2021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09-05-2021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09-05-2021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09052021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983" y="634347"/>
            <a:ext cx="5283869" cy="604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105" y="498521"/>
            <a:ext cx="5146515" cy="605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527" y="505748"/>
            <a:ext cx="5199938" cy="611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8546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611</cp:revision>
  <dcterms:created xsi:type="dcterms:W3CDTF">2019-04-05T05:52:12Z</dcterms:created>
  <dcterms:modified xsi:type="dcterms:W3CDTF">2021-05-09T06:51:41Z</dcterms:modified>
</cp:coreProperties>
</file>