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09-10-2021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09-10-2021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09-10-2021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09-10-2021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09-10-2021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09-10-2021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09-10-2021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09102021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0088" y="659274"/>
            <a:ext cx="5283815" cy="604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3600" y="577116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4939" y="472124"/>
            <a:ext cx="5199884" cy="611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8783</TotalTime>
  <Words>128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 Kanchibhotla</cp:lastModifiedBy>
  <cp:revision>726</cp:revision>
  <dcterms:created xsi:type="dcterms:W3CDTF">2019-04-05T05:52:12Z</dcterms:created>
  <dcterms:modified xsi:type="dcterms:W3CDTF">2021-10-09T07:31:59Z</dcterms:modified>
</cp:coreProperties>
</file>