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Day1(10122021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Day2(11122021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5" cy="45076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3"/>
            <a:ext cx="3920241" cy="45042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2"/>
            <a:ext cx="5491242" cy="62566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3982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2" y="545071"/>
            <a:ext cx="5242397" cy="2960101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60" cy="28967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3624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392</cp:revision>
  <dcterms:created xsi:type="dcterms:W3CDTF">2019-04-05T05:52:12Z</dcterms:created>
  <dcterms:modified xsi:type="dcterms:W3CDTF">2021-12-10T03:20:00Z</dcterms:modified>
</cp:coreProperties>
</file>