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264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10-May-21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10-05-2021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10-05-2021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10-05-2021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10-05-2021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052021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983" y="634347"/>
            <a:ext cx="5283868" cy="60463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105" y="498521"/>
            <a:ext cx="5146514" cy="60523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527" y="505748"/>
            <a:ext cx="5199937" cy="61151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8548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612</cp:revision>
  <dcterms:created xsi:type="dcterms:W3CDTF">2019-04-05T05:52:12Z</dcterms:created>
  <dcterms:modified xsi:type="dcterms:W3CDTF">2021-05-10T06:53:18Z</dcterms:modified>
</cp:coreProperties>
</file>