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50" autoAdjust="0"/>
    <p:restoredTop sz="95226" autoAdjust="0"/>
  </p:normalViewPr>
  <p:slideViewPr>
    <p:cSldViewPr>
      <p:cViewPr varScale="1">
        <p:scale>
          <a:sx n="72" d="100"/>
          <a:sy n="72" d="100"/>
        </p:scale>
        <p:origin x="101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10/13/2021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13-10-2021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13-10-2021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13-10-2021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13-10-2021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13-10-2021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13-10-2021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13-10-2021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1210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Day1(13102021) and Day2(14102021)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6188" y="902490"/>
            <a:ext cx="4811882" cy="450763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534" y="902491"/>
            <a:ext cx="3920257" cy="450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1" y="448886"/>
            <a:ext cx="5491258" cy="6256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0" y="436529"/>
            <a:ext cx="5478838" cy="6242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7309" y="423283"/>
            <a:ext cx="5478838" cy="6242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20341" y="545071"/>
            <a:ext cx="5242423" cy="296011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76600" y="3672120"/>
            <a:ext cx="2900304" cy="2974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3297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356</cp:revision>
  <dcterms:created xsi:type="dcterms:W3CDTF">2019-04-05T05:52:12Z</dcterms:created>
  <dcterms:modified xsi:type="dcterms:W3CDTF">2021-10-13T02:13:28Z</dcterms:modified>
</cp:coreProperties>
</file>