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13-Dec-21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13-12-2021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Day1(13122021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Day2(14122021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89" y="902490"/>
            <a:ext cx="4811864" cy="45076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4"/>
            <a:ext cx="3920240" cy="450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2"/>
            <a:ext cx="5491241" cy="625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3982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53" y="545071"/>
            <a:ext cx="5242395" cy="2960099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0"/>
            <a:ext cx="2824159" cy="289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3676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395</cp:revision>
  <dcterms:created xsi:type="dcterms:W3CDTF">2019-04-05T05:52:12Z</dcterms:created>
  <dcterms:modified xsi:type="dcterms:W3CDTF">2021-12-13T03:34:46Z</dcterms:modified>
</cp:coreProperties>
</file>