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5226" autoAdjust="0"/>
  </p:normalViewPr>
  <p:slideViewPr>
    <p:cSldViewPr>
      <p:cViewPr varScale="1">
        <p:scale>
          <a:sx n="86" d="100"/>
          <a:sy n="86" d="100"/>
        </p:scale>
        <p:origin x="146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Day1(14052021) and Day2(15052021)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36" cy="45076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3"/>
            <a:ext cx="3920308" cy="450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1"/>
            <a:ext cx="5491308" cy="625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6"/>
            <a:ext cx="5478889" cy="624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6"/>
            <a:ext cx="5478889" cy="624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3" y="533400"/>
            <a:ext cx="5242512" cy="29601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3" cy="297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2934</TotalTime>
  <Words>158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249</cp:revision>
  <dcterms:created xsi:type="dcterms:W3CDTF">2019-04-05T05:52:12Z</dcterms:created>
  <dcterms:modified xsi:type="dcterms:W3CDTF">2021-05-14T02:24:46Z</dcterms:modified>
</cp:coreProperties>
</file>