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14-04-2021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14-04-2021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14-04-2021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14-04-2021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14042021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1200" y="622003"/>
            <a:ext cx="5305456" cy="607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600" y="477932"/>
            <a:ext cx="5181544" cy="609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9840" y="484944"/>
            <a:ext cx="5235332" cy="615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7697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571</cp:revision>
  <dcterms:created xsi:type="dcterms:W3CDTF">2019-04-05T05:52:12Z</dcterms:created>
  <dcterms:modified xsi:type="dcterms:W3CDTF">2021-04-14T07:56:03Z</dcterms:modified>
</cp:coreProperties>
</file>