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14052021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7"/>
            <a:ext cx="5283866" cy="60463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1"/>
            <a:ext cx="5146512" cy="60522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49"/>
            <a:ext cx="5199935" cy="61151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617</cp:revision>
  <dcterms:created xsi:type="dcterms:W3CDTF">2019-04-05T05:52:12Z</dcterms:created>
  <dcterms:modified xsi:type="dcterms:W3CDTF">2021-05-14T08:05:45Z</dcterms:modified>
</cp:coreProperties>
</file>