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16-May-21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16-05-2021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16-05-2021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16-05-2021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16-05-2021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16052021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83" y="634347"/>
            <a:ext cx="5283865" cy="60463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105" y="498521"/>
            <a:ext cx="5146511" cy="60522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527" y="505749"/>
            <a:ext cx="5199934" cy="61151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8677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619</cp:revision>
  <dcterms:created xsi:type="dcterms:W3CDTF">2019-04-05T05:52:12Z</dcterms:created>
  <dcterms:modified xsi:type="dcterms:W3CDTF">2021-05-16T07:35:28Z</dcterms:modified>
</cp:coreProperties>
</file>